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90" r:id="rId3"/>
    <p:sldId id="257" r:id="rId4"/>
    <p:sldId id="262" r:id="rId5"/>
    <p:sldId id="289" r:id="rId6"/>
    <p:sldId id="288" r:id="rId7"/>
    <p:sldId id="266" r:id="rId8"/>
    <p:sldId id="271" r:id="rId9"/>
    <p:sldId id="280" r:id="rId10"/>
    <p:sldId id="282" r:id="rId11"/>
    <p:sldId id="283" r:id="rId12"/>
    <p:sldId id="275" r:id="rId13"/>
    <p:sldId id="284" r:id="rId14"/>
    <p:sldId id="285" r:id="rId15"/>
    <p:sldId id="286" r:id="rId16"/>
    <p:sldId id="287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CE701-BD99-46E7-B03D-666D37CD1375}" v="39" dt="2021-11-03T10:14:24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Milestone 2:Design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9D1DF2-7EF8-4D90-A269-D1FA48C8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19" y="-6814058"/>
            <a:ext cx="8590961" cy="663948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3C82F00-B33B-44A3-A3FB-6963B7E63B2B}"/>
              </a:ext>
            </a:extLst>
          </p:cNvPr>
          <p:cNvGrpSpPr/>
          <p:nvPr/>
        </p:nvGrpSpPr>
        <p:grpSpPr>
          <a:xfrm>
            <a:off x="248331" y="4953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08129A-BC87-4401-B3DA-ED981C49E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C2C84A1-4732-4D8A-9D6A-8B2AF2B05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B32E002-1284-467E-BA26-49C2667CA84F}"/>
              </a:ext>
            </a:extLst>
          </p:cNvPr>
          <p:cNvGrpSpPr/>
          <p:nvPr/>
        </p:nvGrpSpPr>
        <p:grpSpPr>
          <a:xfrm>
            <a:off x="248331" y="-2057400"/>
            <a:ext cx="11695338" cy="8572500"/>
            <a:chOff x="1382087" y="0"/>
            <a:chExt cx="9476412" cy="70845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8FF73C-32ED-431A-ABB9-1800EB21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AD0398A-AADE-47E5-B9F3-A5F6F7A64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27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AE18573-1A7A-4241-99B5-8AE077C08043}"/>
              </a:ext>
            </a:extLst>
          </p:cNvPr>
          <p:cNvGrpSpPr/>
          <p:nvPr/>
        </p:nvGrpSpPr>
        <p:grpSpPr>
          <a:xfrm>
            <a:off x="248331" y="-8915400"/>
            <a:ext cx="11695338" cy="8572500"/>
            <a:chOff x="1382087" y="0"/>
            <a:chExt cx="9476412" cy="70845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7F97F53-94B4-4664-83B8-E814203B3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35BD3C9-C2EA-46E2-BCD5-116552D19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950892-6A79-4407-BFED-D317ED2BFE9F}"/>
              </a:ext>
            </a:extLst>
          </p:cNvPr>
          <p:cNvGrpSpPr/>
          <p:nvPr/>
        </p:nvGrpSpPr>
        <p:grpSpPr>
          <a:xfrm>
            <a:off x="928558" y="7219949"/>
            <a:ext cx="10334884" cy="12688935"/>
            <a:chOff x="0" y="0"/>
            <a:chExt cx="6122035" cy="751649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C1B5354-7469-4F5F-8D17-3CBA05E2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E64856B-ACDE-483A-9D72-DA92C230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C354CE-7989-4AD5-B6D8-F730BB1AC528}"/>
              </a:ext>
            </a:extLst>
          </p:cNvPr>
          <p:cNvGrpSpPr/>
          <p:nvPr/>
        </p:nvGrpSpPr>
        <p:grpSpPr>
          <a:xfrm>
            <a:off x="928558" y="247649"/>
            <a:ext cx="10334884" cy="12688935"/>
            <a:chOff x="0" y="0"/>
            <a:chExt cx="6122035" cy="751649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5BF2F7-0BE9-4B68-AF20-666E4A917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B03D33F-52D8-4909-A391-0C6E49F5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2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ED61DB-B42E-44DC-8D06-F779642626FC}"/>
              </a:ext>
            </a:extLst>
          </p:cNvPr>
          <p:cNvGrpSpPr/>
          <p:nvPr/>
        </p:nvGrpSpPr>
        <p:grpSpPr>
          <a:xfrm>
            <a:off x="928558" y="-6076951"/>
            <a:ext cx="10334884" cy="12688935"/>
            <a:chOff x="0" y="0"/>
            <a:chExt cx="6122035" cy="751649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66E2981-99E6-4561-A14E-A3DC9129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1EDF825-67FA-4A9D-887A-C3B80E84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B831E93D-5A09-4225-B124-C63D44C1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7574296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7B9085A-1CB4-4998-A2C9-F0AA25BDE99E}"/>
              </a:ext>
            </a:extLst>
          </p:cNvPr>
          <p:cNvGrpSpPr/>
          <p:nvPr/>
        </p:nvGrpSpPr>
        <p:grpSpPr>
          <a:xfrm>
            <a:off x="928558" y="-13011151"/>
            <a:ext cx="10334884" cy="12688935"/>
            <a:chOff x="0" y="0"/>
            <a:chExt cx="6122035" cy="7516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6580D19-F7DE-437E-B6AB-329E60E3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8509157-3016-45E8-B150-3466FFEF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465571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2720083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BA921C60-7FDB-4359-8C6A-AF6DD297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9415854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B54BA-9E39-4FB1-993C-8B7C2F06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EBFBC0-FFD3-4228-82AE-5633CF491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3FC444-A9D6-44E1-B341-13FA51BA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49" y="-16778"/>
            <a:ext cx="6724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35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E2C7C3-BBE6-492F-90FC-C21F0630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DCAB09A-569A-4791-8ED3-AC9CDF66D888}"/>
              </a:ext>
            </a:extLst>
          </p:cNvPr>
          <p:cNvSpPr txBox="1">
            <a:spLocks/>
          </p:cNvSpPr>
          <p:nvPr/>
        </p:nvSpPr>
        <p:spPr>
          <a:xfrm>
            <a:off x="-3779607" y="1520587"/>
            <a:ext cx="3325504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3847B-AD1E-4F1D-B6AB-46B6B849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1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01F17-92A1-4815-B523-F2934BE4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2778BB-A580-4717-A0A7-DDC516FB2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8"/>
          <a:stretch/>
        </p:blipFill>
        <p:spPr>
          <a:xfrm>
            <a:off x="2096436" y="0"/>
            <a:ext cx="7999128" cy="6858000"/>
          </a:xfrm>
        </p:spPr>
      </p:pic>
    </p:spTree>
    <p:extLst>
      <p:ext uri="{BB962C8B-B14F-4D97-AF65-F5344CB8AC3E}">
        <p14:creationId xmlns:p14="http://schemas.microsoft.com/office/powerpoint/2010/main" val="3562295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D3143-D39A-4855-8A7F-8B55AE57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1D61E3-1AB0-4824-9AF2-1BE70B79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44" y="0"/>
            <a:ext cx="7584678" cy="6861193"/>
          </a:xfrm>
        </p:spPr>
      </p:pic>
    </p:spTree>
    <p:extLst>
      <p:ext uri="{BB962C8B-B14F-4D97-AF65-F5344CB8AC3E}">
        <p14:creationId xmlns:p14="http://schemas.microsoft.com/office/powerpoint/2010/main" val="281329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23F2B2-AA6B-46B6-B840-09EA7229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19" y="7598636"/>
            <a:ext cx="8590961" cy="6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018E4-8F5E-4B73-932A-BC8E11FAB02A}"/>
              </a:ext>
            </a:extLst>
          </p:cNvPr>
          <p:cNvGrpSpPr/>
          <p:nvPr/>
        </p:nvGrpSpPr>
        <p:grpSpPr>
          <a:xfrm>
            <a:off x="248331" y="81915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66C4818-D82E-4713-AC87-3A7F9CB7D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CECEBB-0AAE-44C1-B6C5-9392B6F0E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47B798E5-A0ED-43F1-A6C0-99DF5336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27" y="0"/>
            <a:ext cx="776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35</Words>
  <Application>Microsoft Office PowerPoint</Application>
  <PresentationFormat>Breitbild</PresentationFormat>
  <Paragraphs>9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Trade Gothic Next Cond</vt:lpstr>
      <vt:lpstr>Trade Gothic Next Light</vt:lpstr>
      <vt:lpstr>PortalVTI</vt:lpstr>
      <vt:lpstr>Milestone 2:Design</vt:lpstr>
      <vt:lpstr>PowerPoint-Präsentation</vt:lpstr>
      <vt:lpstr>Overall Class Diagramm</vt:lpstr>
      <vt:lpstr>Airside Management</vt:lpstr>
      <vt:lpstr>PowerPoint-Präsentation</vt:lpstr>
      <vt:lpstr>PowerPoint-Präsentation</vt:lpstr>
      <vt:lpstr>Landside management</vt:lpstr>
      <vt:lpstr>Terminal Management</vt:lpstr>
      <vt:lpstr>PowerPoint-Präsentation</vt:lpstr>
      <vt:lpstr>PowerPoint-Präsentation</vt:lpstr>
      <vt:lpstr>PowerPoint-Präsentation</vt:lpstr>
      <vt:lpstr>Financial management</vt:lpstr>
      <vt:lpstr>PowerPoint-Präsentation</vt:lpstr>
      <vt:lpstr>PowerPoint-Präsentation</vt:lpstr>
      <vt:lpstr>PowerPoint-Präsentation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Primetzhofer Simon</cp:lastModifiedBy>
  <cp:revision>39</cp:revision>
  <dcterms:created xsi:type="dcterms:W3CDTF">2021-11-02T13:25:15Z</dcterms:created>
  <dcterms:modified xsi:type="dcterms:W3CDTF">2021-11-30T21:05:49Z</dcterms:modified>
</cp:coreProperties>
</file>